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Unbounded"/>
      <p:regular r:id="rId12"/>
    </p:embeddedFont>
    <p:embeddedFont>
      <p:font typeface="Unbounded"/>
      <p:regular r:id="rId13"/>
    </p:embeddedFont>
    <p:embeddedFont>
      <p:font typeface="Open Sans"/>
      <p:regular r:id="rId14"/>
    </p:embeddedFont>
    <p:embeddedFont>
      <p:font typeface="Open Sans"/>
      <p:regular r:id="rId15"/>
    </p:embeddedFont>
    <p:embeddedFont>
      <p:font typeface="Open Sans"/>
      <p:regular r:id="rId16"/>
    </p:embeddedFont>
    <p:embeddedFont>
      <p:font typeface="Open Sans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4-1.png>
</file>

<file path=ppt/media/image-4-2.png>
</file>

<file path=ppt/media/image-4-3.png>
</file>

<file path=ppt/media/image-4-4.png>
</file>

<file path=ppt/media/image-4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30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23768"/>
            <a:ext cx="7556421" cy="354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FEASIBILITY REPORT: CENTRALIZED COLLEGE SOCIETY MANAGEMENT PORTAL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0782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Prepared by: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58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Tulsi Relia (102303984)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56807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Shambhavi (102303987)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01027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Khushi Goyal (102303993)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6283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Thapar Institute of Engineering &amp; Technology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72463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Date: 20-08-2025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1034" y="951309"/>
            <a:ext cx="13328333" cy="11625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CENTRALIZING CAMPUS ENGAGEMENT: THE NEED FOR A SOCIETY MANAGEMENT PORTAL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51034" y="2578775"/>
            <a:ext cx="2325410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THE PROBLEM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651034" y="3055382"/>
            <a:ext cx="6437233" cy="892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Currently, college societies rely on disparate channels like 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19224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email and social media (e.g., Instagram)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event updates and recruitment. These platforms are inefficient: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51034" y="4115753"/>
            <a:ext cx="6437233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Emails get lost amidst academic communications.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51034" y="4478417"/>
            <a:ext cx="6437233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Social media feeds are cluttered, causing important announcements to go unnoticed.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651034" y="5138738"/>
            <a:ext cx="6437233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leads to low student participation and missed opportunities.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549753" y="2578775"/>
            <a:ext cx="2325410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OUR SOLUTION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7549753" y="3055382"/>
            <a:ext cx="6437233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propose a 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web-based centralized platform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where: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7549753" y="3520440"/>
            <a:ext cx="6437233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 college societies can register and share announcements, events, and forms.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7549753" y="4180761"/>
            <a:ext cx="6437233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Students log in with college IDs for a personalized dashboard.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49753" y="4543425"/>
            <a:ext cx="6437233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built-in calendar feature allows students to view upcoming events and set reminders.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651034" y="5803539"/>
            <a:ext cx="13328333" cy="30837"/>
          </a:xfrm>
          <a:prstGeom prst="rect">
            <a:avLst/>
          </a:prstGeom>
          <a:solidFill>
            <a:srgbClr val="333F70">
              <a:alpha val="5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51034" y="6113264"/>
            <a:ext cx="3398996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TECHNOLOGY &amp; VISION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651034" y="6682859"/>
            <a:ext cx="13328333" cy="59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will build this portal using the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MERN stack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(MongoDB, Express.js, React.js, Node.js). Key features include secure authentication via college ID verification, comprehensive event management modules, and an interactive calendar to significantly boost student engagement across campus activities.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162" y="681990"/>
            <a:ext cx="13188077" cy="1931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FEASIBILITY ASSESSMENT: TECHNICAL, OPERATIONAL, AND ETHICAL CONSIDERATIONS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21162" y="3025735"/>
            <a:ext cx="4258628" cy="4521756"/>
          </a:xfrm>
          <a:prstGeom prst="roundRect">
            <a:avLst>
              <a:gd name="adj" fmla="val 2032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21162" y="3025735"/>
            <a:ext cx="45720" cy="4521756"/>
          </a:xfrm>
          <a:prstGeom prst="roundRect">
            <a:avLst>
              <a:gd name="adj" fmla="val 189288"/>
            </a:avLst>
          </a:prstGeom>
          <a:solidFill>
            <a:srgbClr val="26A688"/>
          </a:solidFill>
          <a:ln/>
        </p:spPr>
      </p:sp>
      <p:sp>
        <p:nvSpPr>
          <p:cNvPr id="5" name="Text 3"/>
          <p:cNvSpPr/>
          <p:nvPr/>
        </p:nvSpPr>
        <p:spPr>
          <a:xfrm>
            <a:off x="995720" y="3254573"/>
            <a:ext cx="3755231" cy="643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TECHNICAL FEASIBILITY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995720" y="4021812"/>
            <a:ext cx="3755231" cy="3296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chosen stack,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9224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MERN (React.js, Node.js/Express.js, MongoDB)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provides a robust foundation. While our team has foundational knowledge, we will acquire expertise in backend integration, authentication, and hosting (Heroku/Vercel) during development. Initial deployment will leverage free cloud hosting, with a scalable architecture for future growth.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185767" y="3025735"/>
            <a:ext cx="4258747" cy="4521756"/>
          </a:xfrm>
          <a:prstGeom prst="roundRect">
            <a:avLst>
              <a:gd name="adj" fmla="val 2032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5767" y="3025735"/>
            <a:ext cx="45720" cy="4521756"/>
          </a:xfrm>
          <a:prstGeom prst="roundRect">
            <a:avLst>
              <a:gd name="adj" fmla="val 189288"/>
            </a:avLst>
          </a:prstGeom>
          <a:solidFill>
            <a:srgbClr val="26A688"/>
          </a:solidFill>
          <a:ln/>
        </p:spPr>
      </p:sp>
      <p:sp>
        <p:nvSpPr>
          <p:cNvPr id="9" name="Text 7"/>
          <p:cNvSpPr/>
          <p:nvPr/>
        </p:nvSpPr>
        <p:spPr>
          <a:xfrm>
            <a:off x="5460325" y="3254573"/>
            <a:ext cx="3755350" cy="643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OPERATIONAL FEASIBILITY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5460325" y="4021812"/>
            <a:ext cx="3755350" cy="3296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portal is designed for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6A68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intuitive use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by students, society heads, and college administrators. Students can register and browse events, while society heads can manage content. Admins will monitor activity and verify societies. As a standalone solution, it requires no integration with existing college systems and anticipates high user adoption due to its simplicity.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9650492" y="3025735"/>
            <a:ext cx="4258747" cy="4521756"/>
          </a:xfrm>
          <a:prstGeom prst="roundRect">
            <a:avLst>
              <a:gd name="adj" fmla="val 2032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50492" y="3025735"/>
            <a:ext cx="45720" cy="4521756"/>
          </a:xfrm>
          <a:prstGeom prst="roundRect">
            <a:avLst>
              <a:gd name="adj" fmla="val 189288"/>
            </a:avLst>
          </a:prstGeom>
          <a:solidFill>
            <a:srgbClr val="26A688"/>
          </a:solidFill>
          <a:ln/>
        </p:spPr>
      </p:sp>
      <p:sp>
        <p:nvSpPr>
          <p:cNvPr id="13" name="Text 11"/>
          <p:cNvSpPr/>
          <p:nvPr/>
        </p:nvSpPr>
        <p:spPr>
          <a:xfrm>
            <a:off x="9925050" y="3254573"/>
            <a:ext cx="3755350" cy="643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LEGAL &amp; ETHICAL FEASIBILITY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9925050" y="4021812"/>
            <a:ext cx="3755350" cy="2967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privacy is paramount. We will only collect necessary details (e.g., gender, year) and safeguard them with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9224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secure authentication and database practices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To prevent fake accounts and misuse, registration will be strictly limited to verified college email IDs or application numbers, ensuring a secure and trustworthy environment.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9817" y="654844"/>
            <a:ext cx="8264366" cy="7853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RISK ANALYSIS AND MITIGATION STRATEGIES</a:t>
            </a:r>
            <a:endParaRPr lang="en-US" sz="2450" dirty="0"/>
          </a:p>
        </p:txBody>
      </p:sp>
      <p:sp>
        <p:nvSpPr>
          <p:cNvPr id="4" name="Shape 1"/>
          <p:cNvSpPr/>
          <p:nvPr/>
        </p:nvSpPr>
        <p:spPr>
          <a:xfrm>
            <a:off x="439817" y="1817132"/>
            <a:ext cx="8264366" cy="1203841"/>
          </a:xfrm>
          <a:prstGeom prst="roundRect">
            <a:avLst>
              <a:gd name="adj" fmla="val 6077"/>
            </a:avLst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439817" y="1801892"/>
            <a:ext cx="8264366" cy="60960"/>
          </a:xfrm>
          <a:prstGeom prst="roundRect">
            <a:avLst>
              <a:gd name="adj" fmla="val 86582"/>
            </a:avLst>
          </a:prstGeom>
          <a:solidFill>
            <a:srgbClr val="26A688"/>
          </a:solidFill>
          <a:ln/>
        </p:spPr>
      </p:sp>
      <p:sp>
        <p:nvSpPr>
          <p:cNvPr id="6" name="Shape 3"/>
          <p:cNvSpPr/>
          <p:nvPr/>
        </p:nvSpPr>
        <p:spPr>
          <a:xfrm>
            <a:off x="4383524" y="1628656"/>
            <a:ext cx="376952" cy="376952"/>
          </a:xfrm>
          <a:prstGeom prst="roundRect">
            <a:avLst>
              <a:gd name="adj" fmla="val 242577"/>
            </a:avLst>
          </a:prstGeom>
          <a:solidFill>
            <a:srgbClr val="26A688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633" y="1722834"/>
            <a:ext cx="150733" cy="1884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80668" y="2131219"/>
            <a:ext cx="2567464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TECHNICAL CHALLENGES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580668" y="2402800"/>
            <a:ext cx="7982664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Backend and authentication are new areas for our team.</a:t>
            </a:r>
            <a:endParaRPr lang="en-US" sz="950" dirty="0"/>
          </a:p>
        </p:txBody>
      </p:sp>
      <p:sp>
        <p:nvSpPr>
          <p:cNvPr id="10" name="Text 6"/>
          <p:cNvSpPr/>
          <p:nvPr/>
        </p:nvSpPr>
        <p:spPr>
          <a:xfrm>
            <a:off x="580668" y="2679144"/>
            <a:ext cx="7982664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Mitigation: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Dedicated learning plan in the first weeks; utilize open-source libraries for secure authentication; regular testing.</a:t>
            </a:r>
            <a:endParaRPr lang="en-US" sz="950" dirty="0"/>
          </a:p>
        </p:txBody>
      </p:sp>
      <p:sp>
        <p:nvSpPr>
          <p:cNvPr id="11" name="Shape 7"/>
          <p:cNvSpPr/>
          <p:nvPr/>
        </p:nvSpPr>
        <p:spPr>
          <a:xfrm>
            <a:off x="439817" y="3335060"/>
            <a:ext cx="8264366" cy="1203841"/>
          </a:xfrm>
          <a:prstGeom prst="roundRect">
            <a:avLst>
              <a:gd name="adj" fmla="val 6077"/>
            </a:avLst>
          </a:prstGeom>
          <a:solidFill>
            <a:srgbClr val="FFFFFF"/>
          </a:solidFill>
          <a:ln/>
        </p:spPr>
      </p:sp>
      <p:sp>
        <p:nvSpPr>
          <p:cNvPr id="12" name="Shape 8"/>
          <p:cNvSpPr/>
          <p:nvPr/>
        </p:nvSpPr>
        <p:spPr>
          <a:xfrm>
            <a:off x="439817" y="3319820"/>
            <a:ext cx="8264366" cy="60960"/>
          </a:xfrm>
          <a:prstGeom prst="roundRect">
            <a:avLst>
              <a:gd name="adj" fmla="val 86582"/>
            </a:avLst>
          </a:prstGeom>
          <a:solidFill>
            <a:srgbClr val="26A688"/>
          </a:solidFill>
          <a:ln/>
        </p:spPr>
      </p:sp>
      <p:sp>
        <p:nvSpPr>
          <p:cNvPr id="13" name="Shape 9"/>
          <p:cNvSpPr/>
          <p:nvPr/>
        </p:nvSpPr>
        <p:spPr>
          <a:xfrm>
            <a:off x="4383524" y="3146584"/>
            <a:ext cx="376952" cy="376952"/>
          </a:xfrm>
          <a:prstGeom prst="roundRect">
            <a:avLst>
              <a:gd name="adj" fmla="val 242577"/>
            </a:avLst>
          </a:prstGeom>
          <a:solidFill>
            <a:srgbClr val="26A688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6633" y="3240762"/>
            <a:ext cx="150733" cy="188476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80668" y="3649147"/>
            <a:ext cx="1995130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TIME CONSTRAINTS</a:t>
            </a:r>
            <a:endParaRPr lang="en-US" sz="1200" dirty="0"/>
          </a:p>
        </p:txBody>
      </p:sp>
      <p:sp>
        <p:nvSpPr>
          <p:cNvPr id="16" name="Text 11"/>
          <p:cNvSpPr/>
          <p:nvPr/>
        </p:nvSpPr>
        <p:spPr>
          <a:xfrm>
            <a:off x="580668" y="3920728"/>
            <a:ext cx="7982664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Tight 3-month deadline before exams.</a:t>
            </a:r>
            <a:endParaRPr lang="en-US" sz="950" dirty="0"/>
          </a:p>
        </p:txBody>
      </p:sp>
      <p:sp>
        <p:nvSpPr>
          <p:cNvPr id="17" name="Text 12"/>
          <p:cNvSpPr/>
          <p:nvPr/>
        </p:nvSpPr>
        <p:spPr>
          <a:xfrm>
            <a:off x="580668" y="4197072"/>
            <a:ext cx="7982664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Mitigation: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Agile development with focused sprints; clear task delegation; regular progress reviews.</a:t>
            </a:r>
            <a:endParaRPr lang="en-US" sz="950" dirty="0"/>
          </a:p>
        </p:txBody>
      </p:sp>
      <p:sp>
        <p:nvSpPr>
          <p:cNvPr id="18" name="Shape 13"/>
          <p:cNvSpPr/>
          <p:nvPr/>
        </p:nvSpPr>
        <p:spPr>
          <a:xfrm>
            <a:off x="439817" y="4852988"/>
            <a:ext cx="8264366" cy="1203841"/>
          </a:xfrm>
          <a:prstGeom prst="roundRect">
            <a:avLst>
              <a:gd name="adj" fmla="val 6077"/>
            </a:avLst>
          </a:prstGeom>
          <a:solidFill>
            <a:srgbClr val="FFFFFF"/>
          </a:solidFill>
          <a:ln/>
        </p:spPr>
      </p:sp>
      <p:sp>
        <p:nvSpPr>
          <p:cNvPr id="19" name="Shape 14"/>
          <p:cNvSpPr/>
          <p:nvPr/>
        </p:nvSpPr>
        <p:spPr>
          <a:xfrm>
            <a:off x="439817" y="4837748"/>
            <a:ext cx="8264366" cy="60960"/>
          </a:xfrm>
          <a:prstGeom prst="roundRect">
            <a:avLst>
              <a:gd name="adj" fmla="val 86582"/>
            </a:avLst>
          </a:prstGeom>
          <a:solidFill>
            <a:srgbClr val="26A688"/>
          </a:solidFill>
          <a:ln/>
        </p:spPr>
      </p:sp>
      <p:sp>
        <p:nvSpPr>
          <p:cNvPr id="20" name="Shape 15"/>
          <p:cNvSpPr/>
          <p:nvPr/>
        </p:nvSpPr>
        <p:spPr>
          <a:xfrm>
            <a:off x="4383524" y="4664512"/>
            <a:ext cx="376952" cy="376952"/>
          </a:xfrm>
          <a:prstGeom prst="roundRect">
            <a:avLst>
              <a:gd name="adj" fmla="val 242577"/>
            </a:avLst>
          </a:prstGeom>
          <a:solidFill>
            <a:srgbClr val="26A688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6633" y="4758690"/>
            <a:ext cx="150733" cy="188476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580668" y="5167074"/>
            <a:ext cx="1570792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SECURITY</a:t>
            </a:r>
            <a:endParaRPr lang="en-US" sz="1200" dirty="0"/>
          </a:p>
        </p:txBody>
      </p:sp>
      <p:sp>
        <p:nvSpPr>
          <p:cNvPr id="23" name="Text 17"/>
          <p:cNvSpPr/>
          <p:nvPr/>
        </p:nvSpPr>
        <p:spPr>
          <a:xfrm>
            <a:off x="580668" y="5438656"/>
            <a:ext cx="7982664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Risk of unauthorized access or leaks.</a:t>
            </a:r>
            <a:endParaRPr lang="en-US" sz="950" dirty="0"/>
          </a:p>
        </p:txBody>
      </p:sp>
      <p:sp>
        <p:nvSpPr>
          <p:cNvPr id="24" name="Text 18"/>
          <p:cNvSpPr/>
          <p:nvPr/>
        </p:nvSpPr>
        <p:spPr>
          <a:xfrm>
            <a:off x="580668" y="5715000"/>
            <a:ext cx="7982664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Mitigation: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Implement industry-standard security protocols; continuous vulnerability assessments; secure database handling.</a:t>
            </a:r>
            <a:endParaRPr lang="en-US" sz="950" dirty="0"/>
          </a:p>
        </p:txBody>
      </p:sp>
      <p:sp>
        <p:nvSpPr>
          <p:cNvPr id="25" name="Shape 19"/>
          <p:cNvSpPr/>
          <p:nvPr/>
        </p:nvSpPr>
        <p:spPr>
          <a:xfrm>
            <a:off x="439817" y="6370915"/>
            <a:ext cx="8264366" cy="1203841"/>
          </a:xfrm>
          <a:prstGeom prst="roundRect">
            <a:avLst>
              <a:gd name="adj" fmla="val 6077"/>
            </a:avLst>
          </a:prstGeom>
          <a:solidFill>
            <a:srgbClr val="FFFFFF"/>
          </a:solidFill>
          <a:ln/>
        </p:spPr>
      </p:sp>
      <p:sp>
        <p:nvSpPr>
          <p:cNvPr id="26" name="Shape 20"/>
          <p:cNvSpPr/>
          <p:nvPr/>
        </p:nvSpPr>
        <p:spPr>
          <a:xfrm>
            <a:off x="439817" y="6355675"/>
            <a:ext cx="8264366" cy="60960"/>
          </a:xfrm>
          <a:prstGeom prst="roundRect">
            <a:avLst>
              <a:gd name="adj" fmla="val 86582"/>
            </a:avLst>
          </a:prstGeom>
          <a:solidFill>
            <a:srgbClr val="26A688"/>
          </a:solidFill>
          <a:ln/>
        </p:spPr>
      </p:sp>
      <p:sp>
        <p:nvSpPr>
          <p:cNvPr id="27" name="Shape 21"/>
          <p:cNvSpPr/>
          <p:nvPr/>
        </p:nvSpPr>
        <p:spPr>
          <a:xfrm>
            <a:off x="4383524" y="6182439"/>
            <a:ext cx="376952" cy="376952"/>
          </a:xfrm>
          <a:prstGeom prst="roundRect">
            <a:avLst>
              <a:gd name="adj" fmla="val 242577"/>
            </a:avLst>
          </a:prstGeom>
          <a:solidFill>
            <a:srgbClr val="26A688"/>
          </a:solidFill>
          <a:ln/>
        </p:spPr>
      </p:sp>
      <p:pic>
        <p:nvPicPr>
          <p:cNvPr id="28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6633" y="6276618"/>
            <a:ext cx="150733" cy="188476"/>
          </a:xfrm>
          <a:prstGeom prst="rect">
            <a:avLst/>
          </a:prstGeom>
        </p:spPr>
      </p:pic>
      <p:sp>
        <p:nvSpPr>
          <p:cNvPr id="29" name="Text 22"/>
          <p:cNvSpPr/>
          <p:nvPr/>
        </p:nvSpPr>
        <p:spPr>
          <a:xfrm>
            <a:off x="580668" y="6685002"/>
            <a:ext cx="1622822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USER ADOPTION</a:t>
            </a:r>
            <a:endParaRPr lang="en-US" sz="1200" dirty="0"/>
          </a:p>
        </p:txBody>
      </p:sp>
      <p:sp>
        <p:nvSpPr>
          <p:cNvPr id="30" name="Text 23"/>
          <p:cNvSpPr/>
          <p:nvPr/>
        </p:nvSpPr>
        <p:spPr>
          <a:xfrm>
            <a:off x="580668" y="6956584"/>
            <a:ext cx="7982664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Societies may hesitate to switch from existing platforms.</a:t>
            </a:r>
            <a:endParaRPr lang="en-US" sz="950" dirty="0"/>
          </a:p>
        </p:txBody>
      </p:sp>
      <p:sp>
        <p:nvSpPr>
          <p:cNvPr id="31" name="Text 24"/>
          <p:cNvSpPr/>
          <p:nvPr/>
        </p:nvSpPr>
        <p:spPr>
          <a:xfrm>
            <a:off x="580668" y="7232928"/>
            <a:ext cx="7982664" cy="200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Mitigation: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Early engagement with society heads for feedback; showcase clear benefits; provide training and support.</a:t>
            </a:r>
            <a:endParaRPr lang="en-US" sz="9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1019" y="417433"/>
            <a:ext cx="13568363" cy="948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Schedule Feasibility: Project Timeline and Development Milestones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31019" y="1669137"/>
            <a:ext cx="13568363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project timeline is meticulously planned for completion within a 10-week window, aligning with academic schedules.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7307580" y="2082641"/>
            <a:ext cx="15240" cy="5316022"/>
          </a:xfrm>
          <a:prstGeom prst="roundRect">
            <a:avLst>
              <a:gd name="adj" fmla="val 418216"/>
            </a:avLst>
          </a:prstGeom>
          <a:solidFill>
            <a:srgbClr val="BCDBD4"/>
          </a:solidFill>
          <a:ln/>
        </p:spPr>
      </p:sp>
      <p:sp>
        <p:nvSpPr>
          <p:cNvPr id="5" name="Shape 3"/>
          <p:cNvSpPr/>
          <p:nvPr/>
        </p:nvSpPr>
        <p:spPr>
          <a:xfrm>
            <a:off x="6704588" y="2245638"/>
            <a:ext cx="455176" cy="15240"/>
          </a:xfrm>
          <a:prstGeom prst="roundRect">
            <a:avLst>
              <a:gd name="adj" fmla="val 418216"/>
            </a:avLst>
          </a:prstGeom>
          <a:solidFill>
            <a:srgbClr val="BCDBD4"/>
          </a:solidFill>
          <a:ln/>
        </p:spPr>
      </p:sp>
      <p:sp>
        <p:nvSpPr>
          <p:cNvPr id="6" name="Shape 4"/>
          <p:cNvSpPr/>
          <p:nvPr/>
        </p:nvSpPr>
        <p:spPr>
          <a:xfrm>
            <a:off x="7144524" y="2082641"/>
            <a:ext cx="341352" cy="341352"/>
          </a:xfrm>
          <a:prstGeom prst="roundRect">
            <a:avLst>
              <a:gd name="adj" fmla="val 1867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201376" y="2111038"/>
            <a:ext cx="227528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659630" y="2134791"/>
            <a:ext cx="1896904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Weeks 1-2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531019" y="2462808"/>
            <a:ext cx="6025515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Research, UI/UX Design, Feature Finalization</a:t>
            </a:r>
            <a:endParaRPr lang="en-US" sz="1150" dirty="0"/>
          </a:p>
        </p:txBody>
      </p:sp>
      <p:sp>
        <p:nvSpPr>
          <p:cNvPr id="10" name="Shape 8"/>
          <p:cNvSpPr/>
          <p:nvPr/>
        </p:nvSpPr>
        <p:spPr>
          <a:xfrm>
            <a:off x="7470636" y="3156109"/>
            <a:ext cx="455176" cy="15240"/>
          </a:xfrm>
          <a:prstGeom prst="roundRect">
            <a:avLst>
              <a:gd name="adj" fmla="val 418216"/>
            </a:avLst>
          </a:prstGeom>
          <a:solidFill>
            <a:srgbClr val="BCDBD4"/>
          </a:solidFill>
          <a:ln/>
        </p:spPr>
      </p:sp>
      <p:sp>
        <p:nvSpPr>
          <p:cNvPr id="11" name="Shape 9"/>
          <p:cNvSpPr/>
          <p:nvPr/>
        </p:nvSpPr>
        <p:spPr>
          <a:xfrm>
            <a:off x="7144524" y="2993112"/>
            <a:ext cx="341352" cy="341352"/>
          </a:xfrm>
          <a:prstGeom prst="roundRect">
            <a:avLst>
              <a:gd name="adj" fmla="val 1867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201376" y="3021509"/>
            <a:ext cx="227528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8073866" y="3045262"/>
            <a:ext cx="1896904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Weeks 3-4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8073866" y="3373279"/>
            <a:ext cx="6025515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Frontend Development, Authentication System Build</a:t>
            </a:r>
            <a:endParaRPr lang="en-US" sz="1150" dirty="0"/>
          </a:p>
        </p:txBody>
      </p:sp>
      <p:sp>
        <p:nvSpPr>
          <p:cNvPr id="15" name="Shape 13"/>
          <p:cNvSpPr/>
          <p:nvPr/>
        </p:nvSpPr>
        <p:spPr>
          <a:xfrm>
            <a:off x="6704588" y="3940850"/>
            <a:ext cx="455176" cy="15240"/>
          </a:xfrm>
          <a:prstGeom prst="roundRect">
            <a:avLst>
              <a:gd name="adj" fmla="val 418216"/>
            </a:avLst>
          </a:prstGeom>
          <a:solidFill>
            <a:srgbClr val="BCDBD4"/>
          </a:solidFill>
          <a:ln/>
        </p:spPr>
      </p:sp>
      <p:sp>
        <p:nvSpPr>
          <p:cNvPr id="16" name="Shape 14"/>
          <p:cNvSpPr/>
          <p:nvPr/>
        </p:nvSpPr>
        <p:spPr>
          <a:xfrm>
            <a:off x="7144524" y="3777853"/>
            <a:ext cx="341352" cy="341352"/>
          </a:xfrm>
          <a:prstGeom prst="roundRect">
            <a:avLst>
              <a:gd name="adj" fmla="val 1867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201376" y="3806250"/>
            <a:ext cx="227528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4659630" y="3830003"/>
            <a:ext cx="1896904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Weeks 5-6</a:t>
            </a:r>
            <a:endParaRPr lang="en-US" sz="1450" dirty="0"/>
          </a:p>
        </p:txBody>
      </p:sp>
      <p:sp>
        <p:nvSpPr>
          <p:cNvPr id="19" name="Text 17"/>
          <p:cNvSpPr/>
          <p:nvPr/>
        </p:nvSpPr>
        <p:spPr>
          <a:xfrm>
            <a:off x="531019" y="4158020"/>
            <a:ext cx="6025515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Backend &amp; Database Integration</a:t>
            </a:r>
            <a:endParaRPr lang="en-US" sz="1150" dirty="0"/>
          </a:p>
        </p:txBody>
      </p:sp>
      <p:sp>
        <p:nvSpPr>
          <p:cNvPr id="20" name="Shape 18"/>
          <p:cNvSpPr/>
          <p:nvPr/>
        </p:nvSpPr>
        <p:spPr>
          <a:xfrm>
            <a:off x="7470636" y="4725710"/>
            <a:ext cx="455176" cy="15240"/>
          </a:xfrm>
          <a:prstGeom prst="roundRect">
            <a:avLst>
              <a:gd name="adj" fmla="val 418216"/>
            </a:avLst>
          </a:prstGeom>
          <a:solidFill>
            <a:srgbClr val="BCDBD4"/>
          </a:solidFill>
          <a:ln/>
        </p:spPr>
      </p:sp>
      <p:sp>
        <p:nvSpPr>
          <p:cNvPr id="21" name="Shape 19"/>
          <p:cNvSpPr/>
          <p:nvPr/>
        </p:nvSpPr>
        <p:spPr>
          <a:xfrm>
            <a:off x="7144524" y="4562713"/>
            <a:ext cx="341352" cy="341352"/>
          </a:xfrm>
          <a:prstGeom prst="roundRect">
            <a:avLst>
              <a:gd name="adj" fmla="val 1867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201376" y="4591110"/>
            <a:ext cx="227528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8073866" y="4614863"/>
            <a:ext cx="1896904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Week 7</a:t>
            </a:r>
            <a:endParaRPr lang="en-US" sz="1450" dirty="0"/>
          </a:p>
        </p:txBody>
      </p:sp>
      <p:sp>
        <p:nvSpPr>
          <p:cNvPr id="24" name="Text 22"/>
          <p:cNvSpPr/>
          <p:nvPr/>
        </p:nvSpPr>
        <p:spPr>
          <a:xfrm>
            <a:off x="8073866" y="4942880"/>
            <a:ext cx="6025515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Event Calendar, Reminder System, Registration Module</a:t>
            </a:r>
            <a:endParaRPr lang="en-US" sz="1150" dirty="0"/>
          </a:p>
        </p:txBody>
      </p:sp>
      <p:sp>
        <p:nvSpPr>
          <p:cNvPr id="25" name="Shape 23"/>
          <p:cNvSpPr/>
          <p:nvPr/>
        </p:nvSpPr>
        <p:spPr>
          <a:xfrm>
            <a:off x="6704588" y="5510570"/>
            <a:ext cx="455176" cy="15240"/>
          </a:xfrm>
          <a:prstGeom prst="roundRect">
            <a:avLst>
              <a:gd name="adj" fmla="val 418216"/>
            </a:avLst>
          </a:prstGeom>
          <a:solidFill>
            <a:srgbClr val="BCDBD4"/>
          </a:solidFill>
          <a:ln/>
        </p:spPr>
      </p:sp>
      <p:sp>
        <p:nvSpPr>
          <p:cNvPr id="26" name="Shape 24"/>
          <p:cNvSpPr/>
          <p:nvPr/>
        </p:nvSpPr>
        <p:spPr>
          <a:xfrm>
            <a:off x="7144524" y="5347573"/>
            <a:ext cx="341352" cy="341352"/>
          </a:xfrm>
          <a:prstGeom prst="roundRect">
            <a:avLst>
              <a:gd name="adj" fmla="val 1867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7201376" y="5375970"/>
            <a:ext cx="227528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4659630" y="5399723"/>
            <a:ext cx="1896904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Week 8</a:t>
            </a:r>
            <a:endParaRPr lang="en-US" sz="1450" dirty="0"/>
          </a:p>
        </p:txBody>
      </p:sp>
      <p:sp>
        <p:nvSpPr>
          <p:cNvPr id="29" name="Text 27"/>
          <p:cNvSpPr/>
          <p:nvPr/>
        </p:nvSpPr>
        <p:spPr>
          <a:xfrm>
            <a:off x="531019" y="5727740"/>
            <a:ext cx="6025515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Rigorous Testing &amp; Bug Fixing</a:t>
            </a:r>
            <a:endParaRPr lang="en-US" sz="1150" dirty="0"/>
          </a:p>
        </p:txBody>
      </p:sp>
      <p:sp>
        <p:nvSpPr>
          <p:cNvPr id="30" name="Shape 28"/>
          <p:cNvSpPr/>
          <p:nvPr/>
        </p:nvSpPr>
        <p:spPr>
          <a:xfrm>
            <a:off x="7470636" y="6295430"/>
            <a:ext cx="455176" cy="15240"/>
          </a:xfrm>
          <a:prstGeom prst="roundRect">
            <a:avLst>
              <a:gd name="adj" fmla="val 418216"/>
            </a:avLst>
          </a:prstGeom>
          <a:solidFill>
            <a:srgbClr val="BCDBD4"/>
          </a:solidFill>
          <a:ln/>
        </p:spPr>
      </p:sp>
      <p:sp>
        <p:nvSpPr>
          <p:cNvPr id="31" name="Shape 29"/>
          <p:cNvSpPr/>
          <p:nvPr/>
        </p:nvSpPr>
        <p:spPr>
          <a:xfrm>
            <a:off x="7144524" y="6132433"/>
            <a:ext cx="341352" cy="341352"/>
          </a:xfrm>
          <a:prstGeom prst="roundRect">
            <a:avLst>
              <a:gd name="adj" fmla="val 1867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7201376" y="6160830"/>
            <a:ext cx="227528" cy="284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6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8073866" y="6184583"/>
            <a:ext cx="1896904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Weeks 9-10</a:t>
            </a:r>
            <a:endParaRPr lang="en-US" sz="1450" dirty="0"/>
          </a:p>
        </p:txBody>
      </p:sp>
      <p:sp>
        <p:nvSpPr>
          <p:cNvPr id="34" name="Text 32"/>
          <p:cNvSpPr/>
          <p:nvPr/>
        </p:nvSpPr>
        <p:spPr>
          <a:xfrm>
            <a:off x="8073866" y="6512600"/>
            <a:ext cx="6025515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Deployment, Final Presentation, Documentation</a:t>
            </a:r>
            <a:endParaRPr lang="en-US" sz="1150" dirty="0"/>
          </a:p>
        </p:txBody>
      </p:sp>
      <p:sp>
        <p:nvSpPr>
          <p:cNvPr id="35" name="Text 33"/>
          <p:cNvSpPr/>
          <p:nvPr/>
        </p:nvSpPr>
        <p:spPr>
          <a:xfrm>
            <a:off x="531019" y="7569279"/>
            <a:ext cx="13568363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structured approach ensures efficient progress and timely delivery before exams.a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2025-08-27T10:41:38Z</dcterms:created>
  <dcterms:modified xsi:type="dcterms:W3CDTF">2025-08-27T10:41:38Z</dcterms:modified>
</cp:coreProperties>
</file>